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8" r:id="rId5"/>
    <p:sldId id="269" r:id="rId6"/>
    <p:sldId id="270" r:id="rId7"/>
    <p:sldId id="261" r:id="rId8"/>
    <p:sldId id="262" r:id="rId9"/>
    <p:sldId id="265" r:id="rId10"/>
    <p:sldId id="271" r:id="rId11"/>
    <p:sldId id="272" r:id="rId12"/>
    <p:sldId id="273" r:id="rId13"/>
    <p:sldId id="267" r:id="rId14"/>
  </p:sldIdLst>
  <p:sldSz cx="18288000" cy="10287000"/>
  <p:notesSz cx="6858000" cy="9144000"/>
  <p:embeddedFontLst>
    <p:embeddedFont>
      <p:font typeface="Black Mango Medium" panose="020B0604020202020204" charset="0"/>
      <p:regular r:id="rId15"/>
    </p:embeddedFont>
    <p:embeddedFont>
      <p:font typeface="Poppins Light" panose="00000400000000000000" pitchFamily="2" charset="0"/>
      <p:regular r:id="rId16"/>
      <p:italic r:id="rId17"/>
    </p:embeddedFont>
    <p:embeddedFont>
      <p:font typeface="TT Drug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a Balasooriya" userId="4af5cc2e0ff57d50" providerId="LiveId" clId="{7839E25E-C57E-4EC4-AB55-032AC7C0D227}"/>
    <pc:docChg chg="undo custSel modSld">
      <pc:chgData name="Pankaja Balasooriya" userId="4af5cc2e0ff57d50" providerId="LiveId" clId="{7839E25E-C57E-4EC4-AB55-032AC7C0D227}" dt="2024-04-21T11:57:33.028" v="1189" actId="20577"/>
      <pc:docMkLst>
        <pc:docMk/>
      </pc:docMkLst>
      <pc:sldChg chg="delSp modSp mod">
        <pc:chgData name="Pankaja Balasooriya" userId="4af5cc2e0ff57d50" providerId="LiveId" clId="{7839E25E-C57E-4EC4-AB55-032AC7C0D227}" dt="2024-04-21T11:17:46.514" v="177" actId="20577"/>
        <pc:sldMkLst>
          <pc:docMk/>
          <pc:sldMk cId="0" sldId="256"/>
        </pc:sldMkLst>
        <pc:spChg chg="del">
          <ac:chgData name="Pankaja Balasooriya" userId="4af5cc2e0ff57d50" providerId="LiveId" clId="{7839E25E-C57E-4EC4-AB55-032AC7C0D227}" dt="2024-04-21T11:14:02.784" v="0" actId="478"/>
          <ac:spMkLst>
            <pc:docMk/>
            <pc:sldMk cId="0" sldId="256"/>
            <ac:spMk id="10" creationId="{00000000-0000-0000-0000-000000000000}"/>
          </ac:spMkLst>
        </pc:spChg>
        <pc:spChg chg="mod">
          <ac:chgData name="Pankaja Balasooriya" userId="4af5cc2e0ff57d50" providerId="LiveId" clId="{7839E25E-C57E-4EC4-AB55-032AC7C0D227}" dt="2024-04-21T11:14:54.310" v="29" actId="255"/>
          <ac:spMkLst>
            <pc:docMk/>
            <pc:sldMk cId="0" sldId="256"/>
            <ac:spMk id="11" creationId="{00000000-0000-0000-0000-000000000000}"/>
          </ac:spMkLst>
        </pc:spChg>
        <pc:spChg chg="mod">
          <ac:chgData name="Pankaja Balasooriya" userId="4af5cc2e0ff57d50" providerId="LiveId" clId="{7839E25E-C57E-4EC4-AB55-032AC7C0D227}" dt="2024-04-21T11:14:21.580" v="12" actId="20577"/>
          <ac:spMkLst>
            <pc:docMk/>
            <pc:sldMk cId="0" sldId="256"/>
            <ac:spMk id="12" creationId="{00000000-0000-0000-0000-000000000000}"/>
          </ac:spMkLst>
        </pc:spChg>
        <pc:spChg chg="del">
          <ac:chgData name="Pankaja Balasooriya" userId="4af5cc2e0ff57d50" providerId="LiveId" clId="{7839E25E-C57E-4EC4-AB55-032AC7C0D227}" dt="2024-04-21T11:14:09.088" v="1" actId="478"/>
          <ac:spMkLst>
            <pc:docMk/>
            <pc:sldMk cId="0" sldId="256"/>
            <ac:spMk id="13" creationId="{00000000-0000-0000-0000-000000000000}"/>
          </ac:spMkLst>
        </pc:spChg>
        <pc:spChg chg="mod">
          <ac:chgData name="Pankaja Balasooriya" userId="4af5cc2e0ff57d50" providerId="LiveId" clId="{7839E25E-C57E-4EC4-AB55-032AC7C0D227}" dt="2024-04-21T11:15:59.072" v="52" actId="20577"/>
          <ac:spMkLst>
            <pc:docMk/>
            <pc:sldMk cId="0" sldId="256"/>
            <ac:spMk id="24" creationId="{00000000-0000-0000-0000-000000000000}"/>
          </ac:spMkLst>
        </pc:spChg>
        <pc:spChg chg="mod">
          <ac:chgData name="Pankaja Balasooriya" userId="4af5cc2e0ff57d50" providerId="LiveId" clId="{7839E25E-C57E-4EC4-AB55-032AC7C0D227}" dt="2024-04-21T11:17:46.514" v="177" actId="20577"/>
          <ac:spMkLst>
            <pc:docMk/>
            <pc:sldMk cId="0" sldId="256"/>
            <ac:spMk id="25" creationId="{00000000-0000-0000-0000-000000000000}"/>
          </ac:spMkLst>
        </pc:spChg>
        <pc:spChg chg="del">
          <ac:chgData name="Pankaja Balasooriya" userId="4af5cc2e0ff57d50" providerId="LiveId" clId="{7839E25E-C57E-4EC4-AB55-032AC7C0D227}" dt="2024-04-21T11:15:33.735" v="34" actId="478"/>
          <ac:spMkLst>
            <pc:docMk/>
            <pc:sldMk cId="0" sldId="256"/>
            <ac:spMk id="26" creationId="{00000000-0000-0000-0000-000000000000}"/>
          </ac:spMkLst>
        </pc:spChg>
        <pc:grpChg chg="mod">
          <ac:chgData name="Pankaja Balasooriya" userId="4af5cc2e0ff57d50" providerId="LiveId" clId="{7839E25E-C57E-4EC4-AB55-032AC7C0D227}" dt="2024-04-21T11:15:14.736" v="30" actId="14100"/>
          <ac:grpSpMkLst>
            <pc:docMk/>
            <pc:sldMk cId="0" sldId="256"/>
            <ac:grpSpMk id="7" creationId="{00000000-0000-0000-0000-000000000000}"/>
          </ac:grpSpMkLst>
        </pc:grpChg>
      </pc:sldChg>
      <pc:sldChg chg="modSp mod">
        <pc:chgData name="Pankaja Balasooriya" userId="4af5cc2e0ff57d50" providerId="LiveId" clId="{7839E25E-C57E-4EC4-AB55-032AC7C0D227}" dt="2024-04-21T11:22:10.688" v="553" actId="20577"/>
        <pc:sldMkLst>
          <pc:docMk/>
          <pc:sldMk cId="0" sldId="258"/>
        </pc:sldMkLst>
        <pc:spChg chg="mod">
          <ac:chgData name="Pankaja Balasooriya" userId="4af5cc2e0ff57d50" providerId="LiveId" clId="{7839E25E-C57E-4EC4-AB55-032AC7C0D227}" dt="2024-04-21T11:22:10.688" v="553" actId="20577"/>
          <ac:spMkLst>
            <pc:docMk/>
            <pc:sldMk cId="0" sldId="258"/>
            <ac:spMk id="12" creationId="{00000000-0000-0000-0000-000000000000}"/>
          </ac:spMkLst>
        </pc:spChg>
      </pc:sldChg>
      <pc:sldChg chg="addSp delSp modSp mod">
        <pc:chgData name="Pankaja Balasooriya" userId="4af5cc2e0ff57d50" providerId="LiveId" clId="{7839E25E-C57E-4EC4-AB55-032AC7C0D227}" dt="2024-04-21T11:57:33.028" v="1189" actId="20577"/>
        <pc:sldMkLst>
          <pc:docMk/>
          <pc:sldMk cId="0" sldId="259"/>
        </pc:sldMkLst>
        <pc:spChg chg="mod">
          <ac:chgData name="Pankaja Balasooriya" userId="4af5cc2e0ff57d50" providerId="LiveId" clId="{7839E25E-C57E-4EC4-AB55-032AC7C0D227}" dt="2024-04-21T11:36:43.977" v="735" actId="14100"/>
          <ac:spMkLst>
            <pc:docMk/>
            <pc:sldMk cId="0" sldId="259"/>
            <ac:spMk id="16" creationId="{00000000-0000-0000-0000-000000000000}"/>
          </ac:spMkLst>
        </pc:spChg>
        <pc:spChg chg="del">
          <ac:chgData name="Pankaja Balasooriya" userId="4af5cc2e0ff57d50" providerId="LiveId" clId="{7839E25E-C57E-4EC4-AB55-032AC7C0D227}" dt="2024-04-21T11:40:27.730" v="862" actId="478"/>
          <ac:spMkLst>
            <pc:docMk/>
            <pc:sldMk cId="0" sldId="259"/>
            <ac:spMk id="17" creationId="{00000000-0000-0000-0000-000000000000}"/>
          </ac:spMkLst>
        </pc:spChg>
        <pc:spChg chg="del">
          <ac:chgData name="Pankaja Balasooriya" userId="4af5cc2e0ff57d50" providerId="LiveId" clId="{7839E25E-C57E-4EC4-AB55-032AC7C0D227}" dt="2024-04-21T11:40:24.845" v="861" actId="478"/>
          <ac:spMkLst>
            <pc:docMk/>
            <pc:sldMk cId="0" sldId="259"/>
            <ac:spMk id="18" creationId="{00000000-0000-0000-0000-000000000000}"/>
          </ac:spMkLst>
        </pc:spChg>
        <pc:spChg chg="add del mod">
          <ac:chgData name="Pankaja Balasooriya" userId="4af5cc2e0ff57d50" providerId="LiveId" clId="{7839E25E-C57E-4EC4-AB55-032AC7C0D227}" dt="2024-04-21T11:57:33.028" v="1189" actId="20577"/>
          <ac:spMkLst>
            <pc:docMk/>
            <pc:sldMk cId="0" sldId="259"/>
            <ac:spMk id="19" creationId="{00000000-0000-0000-0000-000000000000}"/>
          </ac:spMkLst>
        </pc:spChg>
        <pc:spChg chg="del">
          <ac:chgData name="Pankaja Balasooriya" userId="4af5cc2e0ff57d50" providerId="LiveId" clId="{7839E25E-C57E-4EC4-AB55-032AC7C0D227}" dt="2024-04-21T11:23:43.951" v="578" actId="21"/>
          <ac:spMkLst>
            <pc:docMk/>
            <pc:sldMk cId="0" sldId="259"/>
            <ac:spMk id="20" creationId="{00000000-0000-0000-0000-000000000000}"/>
          </ac:spMkLst>
        </pc:spChg>
      </pc:sldChg>
      <pc:sldChg chg="modSp mod">
        <pc:chgData name="Pankaja Balasooriya" userId="4af5cc2e0ff57d50" providerId="LiveId" clId="{7839E25E-C57E-4EC4-AB55-032AC7C0D227}" dt="2024-04-21T11:50:52.908" v="1175" actId="20577"/>
        <pc:sldMkLst>
          <pc:docMk/>
          <pc:sldMk cId="0" sldId="260"/>
        </pc:sldMkLst>
        <pc:spChg chg="mod">
          <ac:chgData name="Pankaja Balasooriya" userId="4af5cc2e0ff57d50" providerId="LiveId" clId="{7839E25E-C57E-4EC4-AB55-032AC7C0D227}" dt="2024-04-21T11:44:15.274" v="947" actId="14100"/>
          <ac:spMkLst>
            <pc:docMk/>
            <pc:sldMk cId="0" sldId="260"/>
            <ac:spMk id="31" creationId="{00000000-0000-0000-0000-000000000000}"/>
          </ac:spMkLst>
        </pc:spChg>
        <pc:spChg chg="mod">
          <ac:chgData name="Pankaja Balasooriya" userId="4af5cc2e0ff57d50" providerId="LiveId" clId="{7839E25E-C57E-4EC4-AB55-032AC7C0D227}" dt="2024-04-21T11:50:52.908" v="1175" actId="20577"/>
          <ac:spMkLst>
            <pc:docMk/>
            <pc:sldMk cId="0" sldId="260"/>
            <ac:spMk id="3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grpSp>
        <p:nvGrpSpPr>
          <p:cNvPr id="3" name="Group 3"/>
          <p:cNvGrpSpPr/>
          <p:nvPr/>
        </p:nvGrpSpPr>
        <p:grpSpPr>
          <a:xfrm>
            <a:off x="-2280794" y="-302524"/>
            <a:ext cx="5831940" cy="10977714"/>
            <a:chOff x="0" y="0"/>
            <a:chExt cx="1535984" cy="2891250"/>
          </a:xfrm>
        </p:grpSpPr>
        <p:sp>
          <p:nvSpPr>
            <p:cNvPr id="4" name="Freeform 4"/>
            <p:cNvSpPr/>
            <p:nvPr/>
          </p:nvSpPr>
          <p:spPr>
            <a:xfrm>
              <a:off x="0" y="0"/>
              <a:ext cx="1535984" cy="2891250"/>
            </a:xfrm>
            <a:custGeom>
              <a:avLst/>
              <a:gdLst/>
              <a:ahLst/>
              <a:cxnLst/>
              <a:rect l="l" t="t" r="r" b="b"/>
              <a:pathLst>
                <a:path w="1535984" h="2891250">
                  <a:moveTo>
                    <a:pt x="0" y="0"/>
                  </a:moveTo>
                  <a:lnTo>
                    <a:pt x="1535984" y="0"/>
                  </a:lnTo>
                  <a:lnTo>
                    <a:pt x="1535984" y="2891250"/>
                  </a:lnTo>
                  <a:lnTo>
                    <a:pt x="0" y="2891250"/>
                  </a:lnTo>
                  <a:close/>
                </a:path>
              </a:pathLst>
            </a:custGeom>
            <a:solidFill>
              <a:srgbClr val="222920"/>
            </a:solidFill>
          </p:spPr>
          <p:txBody>
            <a:bodyPr/>
            <a:lstStyle/>
            <a:p>
              <a:endParaRPr lang="en-US"/>
            </a:p>
          </p:txBody>
        </p:sp>
        <p:sp>
          <p:nvSpPr>
            <p:cNvPr id="5" name="TextBox 5"/>
            <p:cNvSpPr txBox="1"/>
            <p:nvPr/>
          </p:nvSpPr>
          <p:spPr>
            <a:xfrm>
              <a:off x="0" y="0"/>
              <a:ext cx="1535984" cy="2891250"/>
            </a:xfrm>
            <a:prstGeom prst="rect">
              <a:avLst/>
            </a:prstGeom>
          </p:spPr>
          <p:txBody>
            <a:bodyPr lIns="50800" tIns="50800" rIns="50800" bIns="50800" rtlCol="0" anchor="ctr"/>
            <a:lstStyle/>
            <a:p>
              <a:pPr algn="ctr">
                <a:lnSpc>
                  <a:spcPts val="2750"/>
                </a:lnSpc>
              </a:pPr>
              <a:endParaRPr/>
            </a:p>
          </p:txBody>
        </p:sp>
      </p:grpSp>
      <p:sp>
        <p:nvSpPr>
          <p:cNvPr id="6" name="Freeform 6"/>
          <p:cNvSpPr/>
          <p:nvPr/>
        </p:nvSpPr>
        <p:spPr>
          <a:xfrm rot="-10800000">
            <a:off x="1600200" y="5049002"/>
            <a:ext cx="7865691" cy="2261386"/>
          </a:xfrm>
          <a:custGeom>
            <a:avLst/>
            <a:gdLst/>
            <a:ahLst/>
            <a:cxnLst/>
            <a:rect l="l" t="t" r="r" b="b"/>
            <a:pathLst>
              <a:path w="7865691" h="2261386">
                <a:moveTo>
                  <a:pt x="0" y="0"/>
                </a:moveTo>
                <a:lnTo>
                  <a:pt x="7865690" y="0"/>
                </a:lnTo>
                <a:lnTo>
                  <a:pt x="7865690" y="2261386"/>
                </a:lnTo>
                <a:lnTo>
                  <a:pt x="0" y="2261386"/>
                </a:lnTo>
                <a:lnTo>
                  <a:pt x="0" y="0"/>
                </a:lnTo>
                <a:close/>
              </a:path>
            </a:pathLst>
          </a:custGeom>
          <a:blipFill>
            <a:blip r:embed="rId2">
              <a:alphaModFix amt="48000"/>
            </a:blip>
            <a:stretch>
              <a:fillRect/>
            </a:stretch>
          </a:blipFill>
        </p:spPr>
        <p:txBody>
          <a:bodyPr/>
          <a:lstStyle/>
          <a:p>
            <a:endParaRPr lang="en-US"/>
          </a:p>
        </p:txBody>
      </p:sp>
      <p:grpSp>
        <p:nvGrpSpPr>
          <p:cNvPr id="7" name="Group 7"/>
          <p:cNvGrpSpPr/>
          <p:nvPr/>
        </p:nvGrpSpPr>
        <p:grpSpPr>
          <a:xfrm>
            <a:off x="1600200" y="1409700"/>
            <a:ext cx="7865691" cy="6877139"/>
            <a:chOff x="0" y="0"/>
            <a:chExt cx="2071622" cy="1234537"/>
          </a:xfrm>
        </p:grpSpPr>
        <p:sp>
          <p:nvSpPr>
            <p:cNvPr id="8" name="Freeform 8"/>
            <p:cNvSpPr/>
            <p:nvPr/>
          </p:nvSpPr>
          <p:spPr>
            <a:xfrm>
              <a:off x="0" y="0"/>
              <a:ext cx="2071622" cy="1234537"/>
            </a:xfrm>
            <a:custGeom>
              <a:avLst/>
              <a:gdLst/>
              <a:ahLst/>
              <a:cxnLst/>
              <a:rect l="l" t="t" r="r" b="b"/>
              <a:pathLst>
                <a:path w="2071622" h="1234537">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txBody>
            <a:bodyPr/>
            <a:lstStyle/>
            <a:p>
              <a:endParaRPr lang="en-US"/>
            </a:p>
          </p:txBody>
        </p:sp>
        <p:sp>
          <p:nvSpPr>
            <p:cNvPr id="9" name="TextBox 9"/>
            <p:cNvSpPr txBox="1"/>
            <p:nvPr/>
          </p:nvSpPr>
          <p:spPr>
            <a:xfrm>
              <a:off x="0" y="0"/>
              <a:ext cx="2071622" cy="1234537"/>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1" name="TextBox 11"/>
          <p:cNvSpPr txBox="1"/>
          <p:nvPr/>
        </p:nvSpPr>
        <p:spPr>
          <a:xfrm>
            <a:off x="2045375" y="2539933"/>
            <a:ext cx="7132085" cy="1500411"/>
          </a:xfrm>
          <a:prstGeom prst="rect">
            <a:avLst/>
          </a:prstGeom>
        </p:spPr>
        <p:txBody>
          <a:bodyPr lIns="0" tIns="0" rIns="0" bIns="0" rtlCol="0" anchor="t">
            <a:spAutoFit/>
          </a:bodyPr>
          <a:lstStyle/>
          <a:p>
            <a:pPr>
              <a:lnSpc>
                <a:spcPts val="13175"/>
              </a:lnSpc>
            </a:pPr>
            <a:r>
              <a:rPr lang="en-US" sz="6000" spc="301" dirty="0">
                <a:solidFill>
                  <a:srgbClr val="F5FFF5"/>
                </a:solidFill>
                <a:latin typeface="Black Mango Medium"/>
              </a:rPr>
              <a:t>Progress Report</a:t>
            </a:r>
          </a:p>
        </p:txBody>
      </p:sp>
      <p:sp>
        <p:nvSpPr>
          <p:cNvPr id="12" name="TextBox 12"/>
          <p:cNvSpPr txBox="1"/>
          <p:nvPr/>
        </p:nvSpPr>
        <p:spPr>
          <a:xfrm>
            <a:off x="2045375" y="1686355"/>
            <a:ext cx="5320397" cy="973985"/>
          </a:xfrm>
          <a:prstGeom prst="rect">
            <a:avLst/>
          </a:prstGeom>
        </p:spPr>
        <p:txBody>
          <a:bodyPr lIns="0" tIns="0" rIns="0" bIns="0" rtlCol="0" anchor="t">
            <a:spAutoFit/>
          </a:bodyPr>
          <a:lstStyle/>
          <a:p>
            <a:pPr>
              <a:lnSpc>
                <a:spcPts val="7974"/>
              </a:lnSpc>
            </a:pPr>
            <a:r>
              <a:rPr lang="en-US" sz="5696" spc="945" dirty="0">
                <a:solidFill>
                  <a:srgbClr val="F5FFF5"/>
                </a:solidFill>
                <a:latin typeface="Poppins Light"/>
              </a:rPr>
              <a:t>Trail Guard</a:t>
            </a:r>
          </a:p>
        </p:txBody>
      </p:sp>
      <p:grpSp>
        <p:nvGrpSpPr>
          <p:cNvPr id="14" name="Group 14"/>
          <p:cNvGrpSpPr/>
          <p:nvPr/>
        </p:nvGrpSpPr>
        <p:grpSpPr>
          <a:xfrm>
            <a:off x="1995329" y="4154751"/>
            <a:ext cx="2295842" cy="565612"/>
            <a:chOff x="0" y="0"/>
            <a:chExt cx="604666" cy="148968"/>
          </a:xfrm>
        </p:grpSpPr>
        <p:sp>
          <p:nvSpPr>
            <p:cNvPr id="15" name="Freeform 15"/>
            <p:cNvSpPr/>
            <p:nvPr/>
          </p:nvSpPr>
          <p:spPr>
            <a:xfrm>
              <a:off x="0" y="0"/>
              <a:ext cx="604666" cy="148968"/>
            </a:xfrm>
            <a:custGeom>
              <a:avLst/>
              <a:gdLst/>
              <a:ahLst/>
              <a:cxnLst/>
              <a:rect l="l" t="t" r="r" b="b"/>
              <a:pathLst>
                <a:path w="604666" h="148968">
                  <a:moveTo>
                    <a:pt x="0" y="0"/>
                  </a:moveTo>
                  <a:lnTo>
                    <a:pt x="604666" y="0"/>
                  </a:lnTo>
                  <a:lnTo>
                    <a:pt x="604666" y="148968"/>
                  </a:lnTo>
                  <a:lnTo>
                    <a:pt x="0" y="148968"/>
                  </a:lnTo>
                  <a:close/>
                </a:path>
              </a:pathLst>
            </a:custGeom>
            <a:solidFill>
              <a:srgbClr val="222920"/>
            </a:solidFill>
          </p:spPr>
          <p:txBody>
            <a:bodyPr/>
            <a:lstStyle/>
            <a:p>
              <a:endParaRPr lang="en-US"/>
            </a:p>
          </p:txBody>
        </p:sp>
        <p:sp>
          <p:nvSpPr>
            <p:cNvPr id="16" name="TextBox 16"/>
            <p:cNvSpPr txBox="1"/>
            <p:nvPr/>
          </p:nvSpPr>
          <p:spPr>
            <a:xfrm>
              <a:off x="0" y="0"/>
              <a:ext cx="604666" cy="148968"/>
            </a:xfrm>
            <a:prstGeom prst="rect">
              <a:avLst/>
            </a:prstGeom>
          </p:spPr>
          <p:txBody>
            <a:bodyPr lIns="50800" tIns="50800" rIns="50800" bIns="50800" rtlCol="0" anchor="ctr"/>
            <a:lstStyle/>
            <a:p>
              <a:pPr algn="ctr">
                <a:lnSpc>
                  <a:spcPts val="2750"/>
                </a:lnSpc>
              </a:pPr>
              <a:endParaRPr/>
            </a:p>
          </p:txBody>
        </p:sp>
      </p:grpSp>
      <p:grpSp>
        <p:nvGrpSpPr>
          <p:cNvPr id="17" name="Group 17"/>
          <p:cNvGrpSpPr/>
          <p:nvPr/>
        </p:nvGrpSpPr>
        <p:grpSpPr>
          <a:xfrm>
            <a:off x="4291171" y="4154751"/>
            <a:ext cx="2291657" cy="565612"/>
            <a:chOff x="0" y="0"/>
            <a:chExt cx="603564" cy="148968"/>
          </a:xfrm>
        </p:grpSpPr>
        <p:sp>
          <p:nvSpPr>
            <p:cNvPr id="18" name="Freeform 18"/>
            <p:cNvSpPr/>
            <p:nvPr/>
          </p:nvSpPr>
          <p:spPr>
            <a:xfrm>
              <a:off x="0" y="0"/>
              <a:ext cx="603564" cy="148968"/>
            </a:xfrm>
            <a:custGeom>
              <a:avLst/>
              <a:gdLst/>
              <a:ahLst/>
              <a:cxnLst/>
              <a:rect l="l" t="t" r="r" b="b"/>
              <a:pathLst>
                <a:path w="603564" h="148968">
                  <a:moveTo>
                    <a:pt x="0" y="0"/>
                  </a:moveTo>
                  <a:lnTo>
                    <a:pt x="603564" y="0"/>
                  </a:lnTo>
                  <a:lnTo>
                    <a:pt x="603564" y="148968"/>
                  </a:lnTo>
                  <a:lnTo>
                    <a:pt x="0" y="148968"/>
                  </a:lnTo>
                  <a:close/>
                </a:path>
              </a:pathLst>
            </a:custGeom>
            <a:solidFill>
              <a:srgbClr val="2A443F"/>
            </a:solidFill>
          </p:spPr>
          <p:txBody>
            <a:bodyPr/>
            <a:lstStyle/>
            <a:p>
              <a:endParaRPr lang="en-US"/>
            </a:p>
          </p:txBody>
        </p:sp>
        <p:sp>
          <p:nvSpPr>
            <p:cNvPr id="19" name="TextBox 19"/>
            <p:cNvSpPr txBox="1"/>
            <p:nvPr/>
          </p:nvSpPr>
          <p:spPr>
            <a:xfrm>
              <a:off x="0" y="0"/>
              <a:ext cx="603564" cy="148968"/>
            </a:xfrm>
            <a:prstGeom prst="rect">
              <a:avLst/>
            </a:prstGeom>
          </p:spPr>
          <p:txBody>
            <a:bodyPr lIns="50800" tIns="50800" rIns="50800" bIns="50800" rtlCol="0" anchor="ctr"/>
            <a:lstStyle/>
            <a:p>
              <a:pPr algn="ctr">
                <a:lnSpc>
                  <a:spcPts val="2750"/>
                </a:lnSpc>
              </a:pPr>
              <a:endParaRPr/>
            </a:p>
          </p:txBody>
        </p:sp>
      </p:grpSp>
      <p:grpSp>
        <p:nvGrpSpPr>
          <p:cNvPr id="20" name="Group 20"/>
          <p:cNvGrpSpPr/>
          <p:nvPr/>
        </p:nvGrpSpPr>
        <p:grpSpPr>
          <a:xfrm>
            <a:off x="6582828" y="4154751"/>
            <a:ext cx="2169246" cy="565612"/>
            <a:chOff x="0" y="0"/>
            <a:chExt cx="571324" cy="148968"/>
          </a:xfrm>
        </p:grpSpPr>
        <p:sp>
          <p:nvSpPr>
            <p:cNvPr id="21" name="Freeform 21"/>
            <p:cNvSpPr/>
            <p:nvPr/>
          </p:nvSpPr>
          <p:spPr>
            <a:xfrm>
              <a:off x="0" y="0"/>
              <a:ext cx="571324" cy="148968"/>
            </a:xfrm>
            <a:custGeom>
              <a:avLst/>
              <a:gdLst/>
              <a:ahLst/>
              <a:cxnLst/>
              <a:rect l="l" t="t" r="r" b="b"/>
              <a:pathLst>
                <a:path w="571324" h="148968">
                  <a:moveTo>
                    <a:pt x="0" y="0"/>
                  </a:moveTo>
                  <a:lnTo>
                    <a:pt x="571324" y="0"/>
                  </a:lnTo>
                  <a:lnTo>
                    <a:pt x="571324" y="148968"/>
                  </a:lnTo>
                  <a:lnTo>
                    <a:pt x="0" y="148968"/>
                  </a:lnTo>
                  <a:close/>
                </a:path>
              </a:pathLst>
            </a:custGeom>
            <a:solidFill>
              <a:srgbClr val="45605A"/>
            </a:solidFill>
          </p:spPr>
          <p:txBody>
            <a:bodyPr/>
            <a:lstStyle/>
            <a:p>
              <a:endParaRPr lang="en-US"/>
            </a:p>
          </p:txBody>
        </p:sp>
        <p:sp>
          <p:nvSpPr>
            <p:cNvPr id="22" name="TextBox 22"/>
            <p:cNvSpPr txBox="1"/>
            <p:nvPr/>
          </p:nvSpPr>
          <p:spPr>
            <a:xfrm>
              <a:off x="0" y="0"/>
              <a:ext cx="571324" cy="148968"/>
            </a:xfrm>
            <a:prstGeom prst="rect">
              <a:avLst/>
            </a:prstGeom>
          </p:spPr>
          <p:txBody>
            <a:bodyPr lIns="50800" tIns="50800" rIns="50800" bIns="50800" rtlCol="0" anchor="ctr"/>
            <a:lstStyle/>
            <a:p>
              <a:pPr algn="ctr">
                <a:lnSpc>
                  <a:spcPts val="2750"/>
                </a:lnSpc>
              </a:pPr>
              <a:endParaRPr/>
            </a:p>
          </p:txBody>
        </p:sp>
      </p:grpSp>
      <p:grpSp>
        <p:nvGrpSpPr>
          <p:cNvPr id="23" name="Group 23"/>
          <p:cNvGrpSpPr/>
          <p:nvPr/>
        </p:nvGrpSpPr>
        <p:grpSpPr>
          <a:xfrm>
            <a:off x="2045375" y="5049001"/>
            <a:ext cx="6933775" cy="2765664"/>
            <a:chOff x="0" y="0"/>
            <a:chExt cx="1387707" cy="553513"/>
          </a:xfrm>
        </p:grpSpPr>
        <p:sp>
          <p:nvSpPr>
            <p:cNvPr id="24" name="Freeform 24"/>
            <p:cNvSpPr/>
            <p:nvPr/>
          </p:nvSpPr>
          <p:spPr>
            <a:xfrm>
              <a:off x="0" y="0"/>
              <a:ext cx="1387707" cy="553513"/>
            </a:xfrm>
            <a:custGeom>
              <a:avLst/>
              <a:gdLst/>
              <a:ahLst/>
              <a:cxnLst/>
              <a:rect l="l" t="t" r="r" b="b"/>
              <a:pathLst>
                <a:path w="1014752" h="123404">
                  <a:moveTo>
                    <a:pt x="61702" y="0"/>
                  </a:moveTo>
                  <a:lnTo>
                    <a:pt x="953050" y="0"/>
                  </a:lnTo>
                  <a:cubicBezTo>
                    <a:pt x="987127" y="0"/>
                    <a:pt x="1014752" y="27625"/>
                    <a:pt x="1014752" y="61702"/>
                  </a:cubicBezTo>
                  <a:lnTo>
                    <a:pt x="1014752" y="61702"/>
                  </a:lnTo>
                  <a:cubicBezTo>
                    <a:pt x="1014752" y="78066"/>
                    <a:pt x="1008251" y="93760"/>
                    <a:pt x="996680" y="105332"/>
                  </a:cubicBezTo>
                  <a:cubicBezTo>
                    <a:pt x="985108" y="116903"/>
                    <a:pt x="969414" y="123404"/>
                    <a:pt x="953050" y="123404"/>
                  </a:cubicBezTo>
                  <a:lnTo>
                    <a:pt x="61702" y="123404"/>
                  </a:lnTo>
                  <a:cubicBezTo>
                    <a:pt x="27625" y="123404"/>
                    <a:pt x="0" y="95779"/>
                    <a:pt x="0" y="61702"/>
                  </a:cubicBezTo>
                  <a:lnTo>
                    <a:pt x="0" y="61702"/>
                  </a:lnTo>
                  <a:cubicBezTo>
                    <a:pt x="0" y="27625"/>
                    <a:pt x="27625" y="0"/>
                    <a:pt x="61702" y="0"/>
                  </a:cubicBezTo>
                  <a:close/>
                </a:path>
              </a:pathLst>
            </a:custGeom>
            <a:solidFill>
              <a:srgbClr val="000000">
                <a:alpha val="0"/>
              </a:srgbClr>
            </a:solidFill>
            <a:ln w="19050" cap="rnd">
              <a:solidFill>
                <a:srgbClr val="F5FFF5"/>
              </a:solidFill>
              <a:prstDash val="solid"/>
              <a:round/>
            </a:ln>
          </p:spPr>
          <p:txBody>
            <a:bodyPr/>
            <a:lstStyle/>
            <a:p>
              <a:endParaRPr lang="en-US" dirty="0"/>
            </a:p>
          </p:txBody>
        </p:sp>
        <p:sp>
          <p:nvSpPr>
            <p:cNvPr id="25" name="TextBox 25"/>
            <p:cNvSpPr txBox="1"/>
            <p:nvPr/>
          </p:nvSpPr>
          <p:spPr>
            <a:xfrm>
              <a:off x="121919" y="34579"/>
              <a:ext cx="1110112" cy="506790"/>
            </a:xfrm>
            <a:prstGeom prst="rect">
              <a:avLst/>
            </a:prstGeom>
          </p:spPr>
          <p:txBody>
            <a:bodyPr lIns="66851" tIns="66851" rIns="66851" bIns="66851" rtlCol="0" anchor="ctr"/>
            <a:lstStyle/>
            <a:p>
              <a:pPr>
                <a:lnSpc>
                  <a:spcPts val="2990"/>
                </a:lnSpc>
              </a:pPr>
              <a:r>
                <a:rPr lang="en-US" sz="2300" spc="232" dirty="0">
                  <a:solidFill>
                    <a:srgbClr val="FFFFFF"/>
                  </a:solidFill>
                  <a:latin typeface="TT Drugs"/>
                </a:rPr>
                <a:t>220054N	Balasooriya BAPI</a:t>
              </a:r>
            </a:p>
            <a:p>
              <a:pPr>
                <a:lnSpc>
                  <a:spcPts val="2990"/>
                </a:lnSpc>
              </a:pPr>
              <a:r>
                <a:rPr lang="en-US" sz="2300" spc="232" dirty="0">
                  <a:solidFill>
                    <a:srgbClr val="FFFFFF"/>
                  </a:solidFill>
                  <a:latin typeface="TT Drugs"/>
                </a:rPr>
                <a:t>220112R 	</a:t>
              </a:r>
              <a:r>
                <a:rPr lang="en-US" sz="2300" spc="232" dirty="0" err="1">
                  <a:solidFill>
                    <a:srgbClr val="FFFFFF"/>
                  </a:solidFill>
                  <a:latin typeface="TT Drugs"/>
                </a:rPr>
                <a:t>Dewasumithra</a:t>
              </a:r>
              <a:r>
                <a:rPr lang="en-US" sz="2300" spc="232" dirty="0">
                  <a:solidFill>
                    <a:srgbClr val="FFFFFF"/>
                  </a:solidFill>
                  <a:latin typeface="TT Drugs"/>
                </a:rPr>
                <a:t> MPO</a:t>
              </a:r>
            </a:p>
            <a:p>
              <a:pPr>
                <a:lnSpc>
                  <a:spcPts val="2990"/>
                </a:lnSpc>
              </a:pPr>
              <a:r>
                <a:rPr lang="en-US" sz="2300" spc="232" dirty="0">
                  <a:solidFill>
                    <a:srgbClr val="FFFFFF"/>
                  </a:solidFill>
                  <a:latin typeface="TT Drugs"/>
                </a:rPr>
                <a:t>220128V 	</a:t>
              </a:r>
              <a:r>
                <a:rPr lang="en-US" sz="2300" spc="232" dirty="0" err="1">
                  <a:solidFill>
                    <a:srgbClr val="FFFFFF"/>
                  </a:solidFill>
                  <a:latin typeface="TT Drugs"/>
                </a:rPr>
                <a:t>Dineshara</a:t>
              </a:r>
              <a:r>
                <a:rPr lang="en-US" sz="2300" spc="232" dirty="0">
                  <a:solidFill>
                    <a:srgbClr val="FFFFFF"/>
                  </a:solidFill>
                  <a:latin typeface="TT Drugs"/>
                </a:rPr>
                <a:t> MC</a:t>
              </a:r>
            </a:p>
            <a:p>
              <a:pPr>
                <a:lnSpc>
                  <a:spcPts val="2990"/>
                </a:lnSpc>
              </a:pPr>
              <a:r>
                <a:rPr lang="en-US" sz="2300" spc="232" dirty="0">
                  <a:solidFill>
                    <a:srgbClr val="FFFFFF"/>
                  </a:solidFill>
                  <a:latin typeface="TT Drugs"/>
                </a:rPr>
                <a:t>220143L 	</a:t>
              </a:r>
              <a:r>
                <a:rPr lang="en-US" sz="2300" spc="232" dirty="0" err="1">
                  <a:solidFill>
                    <a:srgbClr val="FFFFFF"/>
                  </a:solidFill>
                  <a:latin typeface="TT Drugs"/>
                </a:rPr>
                <a:t>Diunugala</a:t>
              </a:r>
              <a:r>
                <a:rPr lang="en-US" sz="2300" spc="232" dirty="0">
                  <a:solidFill>
                    <a:srgbClr val="FFFFFF"/>
                  </a:solidFill>
                  <a:latin typeface="TT Drugs"/>
                </a:rPr>
                <a:t> CH</a:t>
              </a:r>
            </a:p>
          </p:txBody>
        </p:sp>
      </p:grpSp>
      <p:grpSp>
        <p:nvGrpSpPr>
          <p:cNvPr id="27" name="Group 27"/>
          <p:cNvGrpSpPr/>
          <p:nvPr/>
        </p:nvGrpSpPr>
        <p:grpSpPr>
          <a:xfrm>
            <a:off x="14617566" y="8840669"/>
            <a:ext cx="870124" cy="8701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txBody>
            <a:bodyPr/>
            <a:lstStyle/>
            <a:p>
              <a:endParaRPr lang="en-US"/>
            </a:p>
          </p:txBody>
        </p:sp>
        <p:sp>
          <p:nvSpPr>
            <p:cNvPr id="29" name="TextBox 29"/>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0" name="Group 30"/>
          <p:cNvGrpSpPr/>
          <p:nvPr/>
        </p:nvGrpSpPr>
        <p:grpSpPr>
          <a:xfrm>
            <a:off x="13614465" y="8840669"/>
            <a:ext cx="870124" cy="8701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txBody>
            <a:bodyPr/>
            <a:lstStyle/>
            <a:p>
              <a:endParaRPr lang="en-US"/>
            </a:p>
          </p:txBody>
        </p:sp>
        <p:sp>
          <p:nvSpPr>
            <p:cNvPr id="32" name="TextBox 32"/>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3" name="Group 33"/>
          <p:cNvGrpSpPr/>
          <p:nvPr/>
        </p:nvGrpSpPr>
        <p:grpSpPr>
          <a:xfrm>
            <a:off x="12522284" y="8840669"/>
            <a:ext cx="870124" cy="8701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txBody>
            <a:bodyPr/>
            <a:lstStyle/>
            <a:p>
              <a:endParaRPr lang="en-US"/>
            </a:p>
          </p:txBody>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CE9CD77B-3744-47D1-14EF-A7EB7FABFA71}"/>
              </a:ext>
            </a:extLst>
          </p:cNvPr>
          <p:cNvSpPr txBox="1"/>
          <p:nvPr/>
        </p:nvSpPr>
        <p:spPr>
          <a:xfrm>
            <a:off x="-685800" y="-497248"/>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Block Diagram</a:t>
            </a:r>
            <a:endParaRPr lang="en-US" sz="6500" spc="387" dirty="0">
              <a:solidFill>
                <a:srgbClr val="F5FFF5"/>
              </a:solidFill>
              <a:latin typeface="Black Mango Medium"/>
            </a:endParaRPr>
          </a:p>
        </p:txBody>
      </p:sp>
      <p:pic>
        <p:nvPicPr>
          <p:cNvPr id="4" name="Picture 3">
            <a:extLst>
              <a:ext uri="{FF2B5EF4-FFF2-40B4-BE49-F238E27FC236}">
                <a16:creationId xmlns:a16="http://schemas.microsoft.com/office/drawing/2014/main" id="{5A434818-42FD-627C-0163-7084FC267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1386083"/>
            <a:ext cx="12115800" cy="8785726"/>
          </a:xfrm>
          <a:prstGeom prst="rect">
            <a:avLst/>
          </a:prstGeom>
        </p:spPr>
      </p:pic>
    </p:spTree>
    <p:extLst>
      <p:ext uri="{BB962C8B-B14F-4D97-AF65-F5344CB8AC3E}">
        <p14:creationId xmlns:p14="http://schemas.microsoft.com/office/powerpoint/2010/main" val="328322001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0A81EDDD-BB30-F664-4B7D-4FBE2C389956}"/>
              </a:ext>
            </a:extLst>
          </p:cNvPr>
          <p:cNvSpPr txBox="1"/>
          <p:nvPr/>
        </p:nvSpPr>
        <p:spPr>
          <a:xfrm>
            <a:off x="-381000" y="-495300"/>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Enclosure Design</a:t>
            </a:r>
            <a:endParaRPr lang="en-US" sz="6500" spc="387" dirty="0">
              <a:solidFill>
                <a:srgbClr val="F5FFF5"/>
              </a:solidFill>
              <a:latin typeface="Black Mango Medium"/>
            </a:endParaRPr>
          </a:p>
        </p:txBody>
      </p:sp>
      <p:pic>
        <p:nvPicPr>
          <p:cNvPr id="4" name="Picture 3">
            <a:extLst>
              <a:ext uri="{FF2B5EF4-FFF2-40B4-BE49-F238E27FC236}">
                <a16:creationId xmlns:a16="http://schemas.microsoft.com/office/drawing/2014/main" id="{521099FD-B25C-EB2B-D1CB-7A0C77687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763" y="1414462"/>
            <a:ext cx="11420475" cy="8114548"/>
          </a:xfrm>
          <a:prstGeom prst="rect">
            <a:avLst/>
          </a:prstGeom>
        </p:spPr>
      </p:pic>
    </p:spTree>
    <p:extLst>
      <p:ext uri="{BB962C8B-B14F-4D97-AF65-F5344CB8AC3E}">
        <p14:creationId xmlns:p14="http://schemas.microsoft.com/office/powerpoint/2010/main" val="19647709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0A81EDDD-BB30-F664-4B7D-4FBE2C389956}"/>
              </a:ext>
            </a:extLst>
          </p:cNvPr>
          <p:cNvSpPr txBox="1"/>
          <p:nvPr/>
        </p:nvSpPr>
        <p:spPr>
          <a:xfrm>
            <a:off x="-381000" y="-495300"/>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Enclosure Design</a:t>
            </a:r>
            <a:endParaRPr lang="en-US" sz="6500" spc="387" dirty="0">
              <a:solidFill>
                <a:srgbClr val="F5FFF5"/>
              </a:solidFill>
              <a:latin typeface="Black Mango Medium"/>
            </a:endParaRPr>
          </a:p>
        </p:txBody>
      </p:sp>
      <p:pic>
        <p:nvPicPr>
          <p:cNvPr id="9" name="Picture 8">
            <a:extLst>
              <a:ext uri="{FF2B5EF4-FFF2-40B4-BE49-F238E27FC236}">
                <a16:creationId xmlns:a16="http://schemas.microsoft.com/office/drawing/2014/main" id="{FAC82F45-67D4-712D-5241-7C38C015E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495" y="1370595"/>
            <a:ext cx="12651011" cy="8630655"/>
          </a:xfrm>
          <a:prstGeom prst="rect">
            <a:avLst/>
          </a:prstGeom>
        </p:spPr>
      </p:pic>
    </p:spTree>
    <p:extLst>
      <p:ext uri="{BB962C8B-B14F-4D97-AF65-F5344CB8AC3E}">
        <p14:creationId xmlns:p14="http://schemas.microsoft.com/office/powerpoint/2010/main" val="30159028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706039" y="0"/>
            <a:ext cx="2778155" cy="10287000"/>
            <a:chOff x="0" y="0"/>
            <a:chExt cx="731695" cy="2709333"/>
          </a:xfrm>
        </p:grpSpPr>
        <p:sp>
          <p:nvSpPr>
            <p:cNvPr id="4" name="Freeform 4"/>
            <p:cNvSpPr/>
            <p:nvPr/>
          </p:nvSpPr>
          <p:spPr>
            <a:xfrm>
              <a:off x="0" y="0"/>
              <a:ext cx="731695" cy="2709333"/>
            </a:xfrm>
            <a:custGeom>
              <a:avLst/>
              <a:gdLst/>
              <a:ahLst/>
              <a:cxnLst/>
              <a:rect l="l" t="t" r="r" b="b"/>
              <a:pathLst>
                <a:path w="731695" h="2709333">
                  <a:moveTo>
                    <a:pt x="0" y="0"/>
                  </a:moveTo>
                  <a:lnTo>
                    <a:pt x="731695" y="0"/>
                  </a:lnTo>
                  <a:lnTo>
                    <a:pt x="731695" y="2709333"/>
                  </a:lnTo>
                  <a:lnTo>
                    <a:pt x="0" y="2709333"/>
                  </a:lnTo>
                  <a:close/>
                </a:path>
              </a:pathLst>
            </a:custGeom>
            <a:solidFill>
              <a:srgbClr val="BBCBCD"/>
            </a:solidFill>
          </p:spPr>
          <p:txBody>
            <a:bodyPr/>
            <a:lstStyle/>
            <a:p>
              <a:endParaRPr lang="en-US"/>
            </a:p>
          </p:txBody>
        </p:sp>
        <p:sp>
          <p:nvSpPr>
            <p:cNvPr id="5" name="TextBox 5"/>
            <p:cNvSpPr txBox="1"/>
            <p:nvPr/>
          </p:nvSpPr>
          <p:spPr>
            <a:xfrm>
              <a:off x="0" y="0"/>
              <a:ext cx="731695" cy="2709333"/>
            </a:xfrm>
            <a:prstGeom prst="rect">
              <a:avLst/>
            </a:prstGeom>
          </p:spPr>
          <p:txBody>
            <a:bodyPr lIns="50800" tIns="50800" rIns="50800" bIns="50800" rtlCol="0" anchor="ctr"/>
            <a:lstStyle/>
            <a:p>
              <a:pPr algn="ctr">
                <a:lnSpc>
                  <a:spcPts val="2750"/>
                </a:lnSpc>
              </a:pPr>
              <a:endParaRPr/>
            </a:p>
          </p:txBody>
        </p:sp>
      </p:grpSp>
      <p:grpSp>
        <p:nvGrpSpPr>
          <p:cNvPr id="6" name="Group 6"/>
          <p:cNvGrpSpPr/>
          <p:nvPr/>
        </p:nvGrpSpPr>
        <p:grpSpPr>
          <a:xfrm>
            <a:off x="-185966" y="0"/>
            <a:ext cx="3083288" cy="10534497"/>
            <a:chOff x="0" y="0"/>
            <a:chExt cx="812059" cy="2774518"/>
          </a:xfrm>
        </p:grpSpPr>
        <p:sp>
          <p:nvSpPr>
            <p:cNvPr id="7" name="Freeform 7"/>
            <p:cNvSpPr/>
            <p:nvPr/>
          </p:nvSpPr>
          <p:spPr>
            <a:xfrm>
              <a:off x="0" y="0"/>
              <a:ext cx="812059" cy="2774518"/>
            </a:xfrm>
            <a:custGeom>
              <a:avLst/>
              <a:gdLst/>
              <a:ahLst/>
              <a:cxnLst/>
              <a:rect l="l" t="t" r="r" b="b"/>
              <a:pathLst>
                <a:path w="812059" h="2774518">
                  <a:moveTo>
                    <a:pt x="0" y="0"/>
                  </a:moveTo>
                  <a:lnTo>
                    <a:pt x="812059" y="0"/>
                  </a:lnTo>
                  <a:lnTo>
                    <a:pt x="812059" y="2774518"/>
                  </a:lnTo>
                  <a:lnTo>
                    <a:pt x="0" y="2774518"/>
                  </a:lnTo>
                  <a:close/>
                </a:path>
              </a:pathLst>
            </a:custGeom>
            <a:solidFill>
              <a:srgbClr val="2A443F"/>
            </a:solidFill>
          </p:spPr>
          <p:txBody>
            <a:bodyPr/>
            <a:lstStyle/>
            <a:p>
              <a:endParaRPr lang="en-US"/>
            </a:p>
          </p:txBody>
        </p:sp>
        <p:sp>
          <p:nvSpPr>
            <p:cNvPr id="8" name="TextBox 8"/>
            <p:cNvSpPr txBox="1"/>
            <p:nvPr/>
          </p:nvSpPr>
          <p:spPr>
            <a:xfrm>
              <a:off x="0" y="0"/>
              <a:ext cx="812059" cy="2774518"/>
            </a:xfrm>
            <a:prstGeom prst="rect">
              <a:avLst/>
            </a:prstGeom>
          </p:spPr>
          <p:txBody>
            <a:bodyPr lIns="50800" tIns="50800" rIns="50800" bIns="50800" rtlCol="0" anchor="ctr"/>
            <a:lstStyle/>
            <a:p>
              <a:pPr algn="ctr">
                <a:lnSpc>
                  <a:spcPts val="2750"/>
                </a:lnSpc>
              </a:pPr>
              <a:endParaRPr/>
            </a:p>
          </p:txBody>
        </p:sp>
      </p:grpSp>
      <p:sp>
        <p:nvSpPr>
          <p:cNvPr id="9" name="Freeform 9"/>
          <p:cNvSpPr/>
          <p:nvPr/>
        </p:nvSpPr>
        <p:spPr>
          <a:xfrm rot="-10800000">
            <a:off x="3482406" y="6925769"/>
            <a:ext cx="8845920" cy="2543202"/>
          </a:xfrm>
          <a:custGeom>
            <a:avLst/>
            <a:gdLst/>
            <a:ahLst/>
            <a:cxnLst/>
            <a:rect l="l" t="t" r="r" b="b"/>
            <a:pathLst>
              <a:path w="8845920" h="2543202">
                <a:moveTo>
                  <a:pt x="0" y="0"/>
                </a:moveTo>
                <a:lnTo>
                  <a:pt x="8845920" y="0"/>
                </a:lnTo>
                <a:lnTo>
                  <a:pt x="8845920" y="2543202"/>
                </a:lnTo>
                <a:lnTo>
                  <a:pt x="0" y="2543202"/>
                </a:lnTo>
                <a:lnTo>
                  <a:pt x="0" y="0"/>
                </a:lnTo>
                <a:close/>
              </a:path>
            </a:pathLst>
          </a:custGeom>
          <a:blipFill>
            <a:blip r:embed="rId3">
              <a:alphaModFix amt="48000"/>
            </a:blip>
            <a:stretch>
              <a:fillRect/>
            </a:stretch>
          </a:blipFill>
        </p:spPr>
        <p:txBody>
          <a:bodyPr/>
          <a:lstStyle/>
          <a:p>
            <a:endParaRPr lang="en-US"/>
          </a:p>
        </p:txBody>
      </p:sp>
      <p:sp>
        <p:nvSpPr>
          <p:cNvPr id="19" name="TextBox 19"/>
          <p:cNvSpPr txBox="1"/>
          <p:nvPr/>
        </p:nvSpPr>
        <p:spPr>
          <a:xfrm>
            <a:off x="5943600" y="4388136"/>
            <a:ext cx="7937651" cy="1510727"/>
          </a:xfrm>
          <a:prstGeom prst="rect">
            <a:avLst/>
          </a:prstGeom>
        </p:spPr>
        <p:txBody>
          <a:bodyPr lIns="0" tIns="0" rIns="0" bIns="0" rtlCol="0" anchor="t">
            <a:spAutoFit/>
          </a:bodyPr>
          <a:lstStyle/>
          <a:p>
            <a:pPr>
              <a:lnSpc>
                <a:spcPts val="12476"/>
              </a:lnSpc>
              <a:spcBef>
                <a:spcPct val="0"/>
              </a:spcBef>
            </a:pPr>
            <a:r>
              <a:rPr lang="en-US" sz="8911" spc="285" dirty="0">
                <a:solidFill>
                  <a:srgbClr val="F5FFF5"/>
                </a:solidFill>
                <a:latin typeface="Black Mango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405435" y="-1881629"/>
            <a:ext cx="20117369" cy="6670920"/>
            <a:chOff x="0" y="0"/>
            <a:chExt cx="5298402" cy="1756950"/>
          </a:xfrm>
        </p:grpSpPr>
        <p:sp>
          <p:nvSpPr>
            <p:cNvPr id="3" name="Freeform 3"/>
            <p:cNvSpPr/>
            <p:nvPr/>
          </p:nvSpPr>
          <p:spPr>
            <a:xfrm>
              <a:off x="0" y="0"/>
              <a:ext cx="5298402" cy="1756950"/>
            </a:xfrm>
            <a:custGeom>
              <a:avLst/>
              <a:gdLst/>
              <a:ahLst/>
              <a:cxnLst/>
              <a:rect l="l" t="t" r="r" b="b"/>
              <a:pathLst>
                <a:path w="5298402" h="1756950">
                  <a:moveTo>
                    <a:pt x="0" y="0"/>
                  </a:moveTo>
                  <a:lnTo>
                    <a:pt x="5298402" y="0"/>
                  </a:lnTo>
                  <a:lnTo>
                    <a:pt x="5298402" y="1756950"/>
                  </a:lnTo>
                  <a:lnTo>
                    <a:pt x="0" y="1756950"/>
                  </a:lnTo>
                  <a:close/>
                </a:path>
              </a:pathLst>
            </a:custGeom>
            <a:solidFill>
              <a:srgbClr val="222920"/>
            </a:solidFill>
          </p:spPr>
          <p:txBody>
            <a:bodyPr/>
            <a:lstStyle/>
            <a:p>
              <a:endParaRPr lang="en-US"/>
            </a:p>
          </p:txBody>
        </p:sp>
        <p:sp>
          <p:nvSpPr>
            <p:cNvPr id="4" name="TextBox 4"/>
            <p:cNvSpPr txBox="1"/>
            <p:nvPr/>
          </p:nvSpPr>
          <p:spPr>
            <a:xfrm>
              <a:off x="0" y="-123825"/>
              <a:ext cx="5298402" cy="1880775"/>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8" name="TextBox 8"/>
          <p:cNvSpPr txBox="1"/>
          <p:nvPr/>
        </p:nvSpPr>
        <p:spPr>
          <a:xfrm>
            <a:off x="2367384" y="1888276"/>
            <a:ext cx="6472042" cy="1186863"/>
          </a:xfrm>
          <a:prstGeom prst="rect">
            <a:avLst/>
          </a:prstGeom>
        </p:spPr>
        <p:txBody>
          <a:bodyPr lIns="0" tIns="0" rIns="0" bIns="0" rtlCol="0" anchor="t">
            <a:spAutoFit/>
          </a:bodyPr>
          <a:lstStyle/>
          <a:p>
            <a:pPr marL="0" lvl="0" indent="0" algn="l">
              <a:lnSpc>
                <a:spcPts val="9590"/>
              </a:lnSpc>
              <a:spcBef>
                <a:spcPct val="0"/>
              </a:spcBef>
            </a:pPr>
            <a:r>
              <a:rPr lang="en-US" sz="6850" u="none" strike="noStrike" spc="219" dirty="0">
                <a:solidFill>
                  <a:srgbClr val="F5FFF5"/>
                </a:solidFill>
                <a:latin typeface="Black Mango Medium"/>
              </a:rPr>
              <a:t>Overview</a:t>
            </a:r>
          </a:p>
        </p:txBody>
      </p:sp>
      <p:pic>
        <p:nvPicPr>
          <p:cNvPr id="15" name="Picture 14">
            <a:extLst>
              <a:ext uri="{FF2B5EF4-FFF2-40B4-BE49-F238E27FC236}">
                <a16:creationId xmlns:a16="http://schemas.microsoft.com/office/drawing/2014/main" id="{1ED7BDDC-4107-4628-7B1B-CD9BC1486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2872" y="1638300"/>
            <a:ext cx="7874000" cy="4419600"/>
          </a:xfrm>
          <a:prstGeom prst="rect">
            <a:avLst/>
          </a:prstGeom>
        </p:spPr>
      </p:pic>
      <p:grpSp>
        <p:nvGrpSpPr>
          <p:cNvPr id="9" name="Group 9"/>
          <p:cNvGrpSpPr/>
          <p:nvPr/>
        </p:nvGrpSpPr>
        <p:grpSpPr>
          <a:xfrm>
            <a:off x="1981201" y="3663524"/>
            <a:ext cx="9901682" cy="5823375"/>
            <a:chOff x="0" y="0"/>
            <a:chExt cx="2589209" cy="1157858"/>
          </a:xfrm>
        </p:grpSpPr>
        <p:sp>
          <p:nvSpPr>
            <p:cNvPr id="10" name="Freeform 10"/>
            <p:cNvSpPr/>
            <p:nvPr/>
          </p:nvSpPr>
          <p:spPr>
            <a:xfrm>
              <a:off x="0" y="0"/>
              <a:ext cx="2589209" cy="1157858"/>
            </a:xfrm>
            <a:custGeom>
              <a:avLst/>
              <a:gdLst/>
              <a:ahLst/>
              <a:cxnLst/>
              <a:rect l="l" t="t" r="r" b="b"/>
              <a:pathLst>
                <a:path w="2589209" h="1157858">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txBody>
            <a:bodyPr/>
            <a:lstStyle/>
            <a:p>
              <a:endParaRPr lang="en-US" dirty="0"/>
            </a:p>
          </p:txBody>
        </p:sp>
        <p:sp>
          <p:nvSpPr>
            <p:cNvPr id="11" name="TextBox 11"/>
            <p:cNvSpPr txBox="1"/>
            <p:nvPr/>
          </p:nvSpPr>
          <p:spPr>
            <a:xfrm>
              <a:off x="0" y="0"/>
              <a:ext cx="2589209" cy="1157858"/>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2" name="TextBox 12"/>
          <p:cNvSpPr txBox="1"/>
          <p:nvPr/>
        </p:nvSpPr>
        <p:spPr>
          <a:xfrm>
            <a:off x="2367384" y="3953550"/>
            <a:ext cx="9095042" cy="5335884"/>
          </a:xfrm>
          <a:prstGeom prst="rect">
            <a:avLst/>
          </a:prstGeom>
        </p:spPr>
        <p:txBody>
          <a:bodyPr lIns="0" tIns="0" rIns="0" bIns="0" rtlCol="0" anchor="t">
            <a:spAutoFit/>
          </a:bodyPr>
          <a:lstStyle/>
          <a:p>
            <a:pPr marL="0" lvl="0" indent="0" algn="l">
              <a:lnSpc>
                <a:spcPts val="4237"/>
              </a:lnSpc>
            </a:pPr>
            <a:r>
              <a:rPr lang="en-US" sz="2863" u="none" strike="noStrike" spc="20" dirty="0">
                <a:solidFill>
                  <a:srgbClr val="F5FFF5"/>
                </a:solidFill>
                <a:latin typeface="TT Drugs"/>
              </a:rPr>
              <a:t>Project Trail Guard is aimed at developing a portable, efficient device capable of monitoring environmental parameters such as air and water quality. This device utilizes a range of sensors including turbidity, pH, temperature, dust, pollen, and recently integrated MQ2 gas and TDS (Total Dissolved Solids) sensors. These enhancements broaden the scope of our device, making it valuable for both travelers and residents concerned with local environmental conditions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16" name="TextBox 16"/>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19" name="TextBox 19"/>
          <p:cNvSpPr txBox="1"/>
          <p:nvPr/>
        </p:nvSpPr>
        <p:spPr>
          <a:xfrm>
            <a:off x="762000" y="1790049"/>
            <a:ext cx="14630401" cy="1041311"/>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p:txBody>
      </p:sp>
      <p:sp>
        <p:nvSpPr>
          <p:cNvPr id="5" name="TextBox 4">
            <a:extLst>
              <a:ext uri="{FF2B5EF4-FFF2-40B4-BE49-F238E27FC236}">
                <a16:creationId xmlns:a16="http://schemas.microsoft.com/office/drawing/2014/main" id="{A673E825-14E7-F274-3480-EE055A272140}"/>
              </a:ext>
            </a:extLst>
          </p:cNvPr>
          <p:cNvSpPr txBox="1"/>
          <p:nvPr/>
        </p:nvSpPr>
        <p:spPr>
          <a:xfrm>
            <a:off x="10069286" y="2620116"/>
            <a:ext cx="5105400" cy="1323439"/>
          </a:xfrm>
          <a:prstGeom prst="rect">
            <a:avLst/>
          </a:prstGeom>
          <a:solidFill>
            <a:srgbClr val="FFFF00"/>
          </a:solidFill>
        </p:spPr>
        <p:txBody>
          <a:bodyPr wrap="square" rtlCol="0">
            <a:spAutoFit/>
          </a:bodyPr>
          <a:lstStyle/>
          <a:p>
            <a:pPr algn="ctr"/>
            <a:r>
              <a:rPr lang="en-US" sz="4000" dirty="0"/>
              <a:t>Time interval between </a:t>
            </a:r>
          </a:p>
          <a:p>
            <a:pPr algn="ctr"/>
            <a:r>
              <a:rPr lang="en-US" sz="4000" dirty="0"/>
              <a:t>charging sessions</a:t>
            </a:r>
          </a:p>
        </p:txBody>
      </p:sp>
      <p:sp>
        <p:nvSpPr>
          <p:cNvPr id="6" name="TextBox 5">
            <a:extLst>
              <a:ext uri="{FF2B5EF4-FFF2-40B4-BE49-F238E27FC236}">
                <a16:creationId xmlns:a16="http://schemas.microsoft.com/office/drawing/2014/main" id="{21219E77-617F-3574-FE87-A353749A1EDF}"/>
              </a:ext>
            </a:extLst>
          </p:cNvPr>
          <p:cNvSpPr txBox="1"/>
          <p:nvPr/>
        </p:nvSpPr>
        <p:spPr>
          <a:xfrm>
            <a:off x="10047515" y="8176503"/>
            <a:ext cx="5105400" cy="1323439"/>
          </a:xfrm>
          <a:prstGeom prst="rect">
            <a:avLst/>
          </a:prstGeom>
          <a:solidFill>
            <a:srgbClr val="FFFF00"/>
          </a:solidFill>
        </p:spPr>
        <p:txBody>
          <a:bodyPr wrap="square" rtlCol="0">
            <a:spAutoFit/>
          </a:bodyPr>
          <a:lstStyle/>
          <a:p>
            <a:pPr algn="ctr"/>
            <a:r>
              <a:rPr lang="en-US" sz="4000" dirty="0"/>
              <a:t>Weight and time taken to fully charge</a:t>
            </a:r>
          </a:p>
        </p:txBody>
      </p:sp>
      <p:sp>
        <p:nvSpPr>
          <p:cNvPr id="7" name="Arrow: Up-Down 6">
            <a:extLst>
              <a:ext uri="{FF2B5EF4-FFF2-40B4-BE49-F238E27FC236}">
                <a16:creationId xmlns:a16="http://schemas.microsoft.com/office/drawing/2014/main" id="{730A759A-ECD1-FB51-97C7-47A365252729}"/>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6D534E8-3B4F-925B-241D-B2255041E51F}"/>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2272417"/>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p:txBody>
      </p:sp>
      <p:sp>
        <p:nvSpPr>
          <p:cNvPr id="7" name="TextBox 6">
            <a:extLst>
              <a:ext uri="{FF2B5EF4-FFF2-40B4-BE49-F238E27FC236}">
                <a16:creationId xmlns:a16="http://schemas.microsoft.com/office/drawing/2014/main" id="{49ACC954-6520-0622-A09C-2D3851A1B1C4}"/>
              </a:ext>
            </a:extLst>
          </p:cNvPr>
          <p:cNvSpPr txBox="1"/>
          <p:nvPr/>
        </p:nvSpPr>
        <p:spPr>
          <a:xfrm>
            <a:off x="10058400" y="3405237"/>
            <a:ext cx="5105400" cy="707886"/>
          </a:xfrm>
          <a:prstGeom prst="rect">
            <a:avLst/>
          </a:prstGeom>
          <a:solidFill>
            <a:srgbClr val="FFFF00"/>
          </a:solidFill>
        </p:spPr>
        <p:txBody>
          <a:bodyPr wrap="square" rtlCol="0">
            <a:spAutoFit/>
          </a:bodyPr>
          <a:lstStyle/>
          <a:p>
            <a:pPr algn="ctr"/>
            <a:r>
              <a:rPr lang="en-US" sz="4000" dirty="0"/>
              <a:t>Power consumption</a:t>
            </a:r>
          </a:p>
        </p:txBody>
      </p:sp>
      <p:sp>
        <p:nvSpPr>
          <p:cNvPr id="8" name="Arrow: Up-Down 7">
            <a:extLst>
              <a:ext uri="{FF2B5EF4-FFF2-40B4-BE49-F238E27FC236}">
                <a16:creationId xmlns:a16="http://schemas.microsoft.com/office/drawing/2014/main" id="{B5DC3D4A-AEDB-50A0-6293-782FF6BD6B43}"/>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16243C-B628-D399-757D-CE9BA296784D}"/>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
        <p:nvSpPr>
          <p:cNvPr id="10" name="TextBox 9">
            <a:extLst>
              <a:ext uri="{FF2B5EF4-FFF2-40B4-BE49-F238E27FC236}">
                <a16:creationId xmlns:a16="http://schemas.microsoft.com/office/drawing/2014/main" id="{51B54FDC-64F1-ECF0-23E6-70FEC5265CD0}"/>
              </a:ext>
            </a:extLst>
          </p:cNvPr>
          <p:cNvSpPr txBox="1"/>
          <p:nvPr/>
        </p:nvSpPr>
        <p:spPr>
          <a:xfrm>
            <a:off x="10210800" y="8191500"/>
            <a:ext cx="5105400" cy="707886"/>
          </a:xfrm>
          <a:prstGeom prst="rect">
            <a:avLst/>
          </a:prstGeom>
          <a:solidFill>
            <a:srgbClr val="FFFF00"/>
          </a:solidFill>
        </p:spPr>
        <p:txBody>
          <a:bodyPr wrap="square" rtlCol="0">
            <a:spAutoFit/>
          </a:bodyPr>
          <a:lstStyle/>
          <a:p>
            <a:pPr algn="ctr"/>
            <a:r>
              <a:rPr lang="en-US" sz="4000" dirty="0"/>
              <a:t>User experience</a:t>
            </a:r>
          </a:p>
        </p:txBody>
      </p:sp>
    </p:spTree>
    <p:extLst>
      <p:ext uri="{BB962C8B-B14F-4D97-AF65-F5344CB8AC3E}">
        <p14:creationId xmlns:p14="http://schemas.microsoft.com/office/powerpoint/2010/main" val="14229859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3503523"/>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Solar Power Update</a:t>
            </a:r>
          </a:p>
        </p:txBody>
      </p:sp>
      <p:sp>
        <p:nvSpPr>
          <p:cNvPr id="7" name="TextBox 6">
            <a:extLst>
              <a:ext uri="{FF2B5EF4-FFF2-40B4-BE49-F238E27FC236}">
                <a16:creationId xmlns:a16="http://schemas.microsoft.com/office/drawing/2014/main" id="{A0F1F6E2-2508-AF56-7E8E-798207DC9FFB}"/>
              </a:ext>
            </a:extLst>
          </p:cNvPr>
          <p:cNvSpPr txBox="1"/>
          <p:nvPr/>
        </p:nvSpPr>
        <p:spPr>
          <a:xfrm>
            <a:off x="10058400" y="3405237"/>
            <a:ext cx="5105400" cy="707886"/>
          </a:xfrm>
          <a:prstGeom prst="rect">
            <a:avLst/>
          </a:prstGeom>
          <a:solidFill>
            <a:srgbClr val="FFFF00"/>
          </a:solidFill>
        </p:spPr>
        <p:txBody>
          <a:bodyPr wrap="square" rtlCol="0">
            <a:spAutoFit/>
          </a:bodyPr>
          <a:lstStyle/>
          <a:p>
            <a:pPr algn="ctr"/>
            <a:r>
              <a:rPr lang="en-US" sz="4000" dirty="0"/>
              <a:t>Bulkiness of the device</a:t>
            </a:r>
          </a:p>
        </p:txBody>
      </p:sp>
      <p:sp>
        <p:nvSpPr>
          <p:cNvPr id="8" name="Arrow: Up-Down 7">
            <a:extLst>
              <a:ext uri="{FF2B5EF4-FFF2-40B4-BE49-F238E27FC236}">
                <a16:creationId xmlns:a16="http://schemas.microsoft.com/office/drawing/2014/main" id="{73FF6A19-9095-8E4D-0580-43E93556FD17}"/>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50DCEF-FF59-4DE0-2332-E087DF1414B8}"/>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
        <p:nvSpPr>
          <p:cNvPr id="10" name="TextBox 9">
            <a:extLst>
              <a:ext uri="{FF2B5EF4-FFF2-40B4-BE49-F238E27FC236}">
                <a16:creationId xmlns:a16="http://schemas.microsoft.com/office/drawing/2014/main" id="{CADDB8D1-F588-D92B-2176-459A5A44AA48}"/>
              </a:ext>
            </a:extLst>
          </p:cNvPr>
          <p:cNvSpPr txBox="1"/>
          <p:nvPr/>
        </p:nvSpPr>
        <p:spPr>
          <a:xfrm>
            <a:off x="10210800" y="8191500"/>
            <a:ext cx="5105400" cy="1323439"/>
          </a:xfrm>
          <a:prstGeom prst="rect">
            <a:avLst/>
          </a:prstGeom>
          <a:solidFill>
            <a:srgbClr val="FFFF00"/>
          </a:solidFill>
        </p:spPr>
        <p:txBody>
          <a:bodyPr wrap="square" rtlCol="0">
            <a:spAutoFit/>
          </a:bodyPr>
          <a:lstStyle/>
          <a:p>
            <a:pPr algn="ctr"/>
            <a:r>
              <a:rPr lang="en-US" sz="4000" dirty="0"/>
              <a:t>Extended continuous usage time</a:t>
            </a:r>
          </a:p>
        </p:txBody>
      </p:sp>
    </p:spTree>
    <p:extLst>
      <p:ext uri="{BB962C8B-B14F-4D97-AF65-F5344CB8AC3E}">
        <p14:creationId xmlns:p14="http://schemas.microsoft.com/office/powerpoint/2010/main" val="417548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7196842"/>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Solar Power Update</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Sensor Integration</a:t>
            </a:r>
          </a:p>
          <a:p>
            <a:pPr marL="800100" lvl="1" indent="-342900">
              <a:lnSpc>
                <a:spcPct val="200000"/>
              </a:lnSpc>
              <a:spcBef>
                <a:spcPct val="0"/>
              </a:spcBef>
              <a:buFont typeface="Wingdings" panose="05000000000000000000" pitchFamily="2" charset="2"/>
              <a:buChar char="§"/>
            </a:pPr>
            <a:r>
              <a:rPr lang="en-US" sz="4000" dirty="0">
                <a:solidFill>
                  <a:srgbClr val="F5FFF5"/>
                </a:solidFill>
                <a:latin typeface="TT Drugs"/>
              </a:rPr>
              <a:t>MQ2 Gas Sensor (CO, CO2, Methane, LPG, Propane)</a:t>
            </a:r>
          </a:p>
          <a:p>
            <a:pPr marL="800100" lvl="1" indent="-342900">
              <a:lnSpc>
                <a:spcPct val="200000"/>
              </a:lnSpc>
              <a:spcBef>
                <a:spcPct val="0"/>
              </a:spcBef>
              <a:buFont typeface="Wingdings" panose="05000000000000000000" pitchFamily="2" charset="2"/>
              <a:buChar char="§"/>
            </a:pPr>
            <a:r>
              <a:rPr lang="en-US" sz="4000" dirty="0">
                <a:solidFill>
                  <a:srgbClr val="F5FFF5"/>
                </a:solidFill>
                <a:latin typeface="TT Drugs"/>
              </a:rPr>
              <a:t>TDS Sensor (total dissolved solids)</a:t>
            </a:r>
          </a:p>
        </p:txBody>
      </p:sp>
    </p:spTree>
    <p:extLst>
      <p:ext uri="{BB962C8B-B14F-4D97-AF65-F5344CB8AC3E}">
        <p14:creationId xmlns:p14="http://schemas.microsoft.com/office/powerpoint/2010/main" val="261854297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3669"/>
            <a:ext cx="18288000" cy="4581789"/>
            <a:chOff x="0" y="0"/>
            <a:chExt cx="4816593" cy="1206726"/>
          </a:xfrm>
        </p:grpSpPr>
        <p:sp>
          <p:nvSpPr>
            <p:cNvPr id="3" name="Freeform 3"/>
            <p:cNvSpPr/>
            <p:nvPr/>
          </p:nvSpPr>
          <p:spPr>
            <a:xfrm>
              <a:off x="0" y="0"/>
              <a:ext cx="4816592" cy="1206726"/>
            </a:xfrm>
            <a:custGeom>
              <a:avLst/>
              <a:gdLst/>
              <a:ahLst/>
              <a:cxnLst/>
              <a:rect l="l" t="t" r="r" b="b"/>
              <a:pathLst>
                <a:path w="4816592" h="1206726">
                  <a:moveTo>
                    <a:pt x="0" y="0"/>
                  </a:moveTo>
                  <a:lnTo>
                    <a:pt x="4816592" y="0"/>
                  </a:lnTo>
                  <a:lnTo>
                    <a:pt x="4816592" y="1206726"/>
                  </a:lnTo>
                  <a:lnTo>
                    <a:pt x="0" y="1206726"/>
                  </a:lnTo>
                  <a:close/>
                </a:path>
              </a:pathLst>
            </a:custGeom>
            <a:solidFill>
              <a:srgbClr val="222920"/>
            </a:solidFill>
          </p:spPr>
          <p:txBody>
            <a:bodyPr/>
            <a:lstStyle/>
            <a:p>
              <a:endParaRPr lang="en-US"/>
            </a:p>
          </p:txBody>
        </p:sp>
        <p:sp>
          <p:nvSpPr>
            <p:cNvPr id="4" name="TextBox 4"/>
            <p:cNvSpPr txBox="1"/>
            <p:nvPr/>
          </p:nvSpPr>
          <p:spPr>
            <a:xfrm>
              <a:off x="0" y="0"/>
              <a:ext cx="4816593" cy="1206726"/>
            </a:xfrm>
            <a:prstGeom prst="rect">
              <a:avLst/>
            </a:prstGeom>
          </p:spPr>
          <p:txBody>
            <a:bodyPr lIns="50800" tIns="50800" rIns="50800" bIns="50800" rtlCol="0" anchor="ctr"/>
            <a:lstStyle/>
            <a:p>
              <a:pPr algn="ctr">
                <a:lnSpc>
                  <a:spcPts val="2750"/>
                </a:lnSpc>
              </a:pPr>
              <a:endParaRPr/>
            </a:p>
          </p:txBody>
        </p:sp>
      </p:grpSp>
      <p:sp>
        <p:nvSpPr>
          <p:cNvPr id="6" name="Freeform 6"/>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5" name="Picture 24">
            <a:extLst>
              <a:ext uri="{FF2B5EF4-FFF2-40B4-BE49-F238E27FC236}">
                <a16:creationId xmlns:a16="http://schemas.microsoft.com/office/drawing/2014/main" id="{D98E18F9-490F-F106-3EFB-9E80DC0BF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767" y="1562100"/>
            <a:ext cx="17524466" cy="7467600"/>
          </a:xfrm>
          <a:prstGeom prst="rect">
            <a:avLst/>
          </a:prstGeom>
        </p:spPr>
      </p:pic>
      <p:pic>
        <p:nvPicPr>
          <p:cNvPr id="23" name="Picture 22">
            <a:extLst>
              <a:ext uri="{FF2B5EF4-FFF2-40B4-BE49-F238E27FC236}">
                <a16:creationId xmlns:a16="http://schemas.microsoft.com/office/drawing/2014/main" id="{3585E4B3-8546-DB0E-3CAD-8C96F2631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0244" y="1562101"/>
            <a:ext cx="12867512" cy="8656090"/>
          </a:xfrm>
          <a:prstGeom prst="rect">
            <a:avLst/>
          </a:prstGeom>
        </p:spPr>
      </p:pic>
      <p:sp>
        <p:nvSpPr>
          <p:cNvPr id="26" name="TextBox 16">
            <a:extLst>
              <a:ext uri="{FF2B5EF4-FFF2-40B4-BE49-F238E27FC236}">
                <a16:creationId xmlns:a16="http://schemas.microsoft.com/office/drawing/2014/main" id="{53387686-762E-01D6-666D-6A3EDF6AA982}"/>
              </a:ext>
            </a:extLst>
          </p:cNvPr>
          <p:cNvSpPr txBox="1"/>
          <p:nvPr/>
        </p:nvSpPr>
        <p:spPr>
          <a:xfrm>
            <a:off x="3373804" y="522349"/>
            <a:ext cx="145542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Water and Air Quality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5"/>
                                        </p:tgtEl>
                                        <p:attrNameLst>
                                          <p:attrName>ppt_x</p:attrName>
                                        </p:attrNameLst>
                                      </p:cBhvr>
                                      <p:tavLst>
                                        <p:tav tm="0">
                                          <p:val>
                                            <p:strVal val="ppt_x"/>
                                          </p:val>
                                        </p:tav>
                                        <p:tav tm="100000">
                                          <p:val>
                                            <p:strVal val="ppt_x"/>
                                          </p:val>
                                        </p:tav>
                                      </p:tavLst>
                                    </p:anim>
                                    <p:anim calcmode="lin" valueType="num">
                                      <p:cBhvr additive="base">
                                        <p:cTn id="13" dur="500"/>
                                        <p:tgtEl>
                                          <p:spTgt spid="25"/>
                                        </p:tgtEl>
                                        <p:attrNameLst>
                                          <p:attrName>ppt_y</p:attrName>
                                        </p:attrNameLst>
                                      </p:cBhvr>
                                      <p:tavLst>
                                        <p:tav tm="0">
                                          <p:val>
                                            <p:strVal val="ppt_y"/>
                                          </p:val>
                                        </p:tav>
                                        <p:tav tm="100000">
                                          <p:val>
                                            <p:strVal val="1+ppt_h/2"/>
                                          </p:val>
                                        </p:tav>
                                      </p:tavLst>
                                    </p:anim>
                                    <p:set>
                                      <p:cBhvr>
                                        <p:cTn id="14" dur="1" fill="hold">
                                          <p:stCondLst>
                                            <p:cond delay="499"/>
                                          </p:stCondLst>
                                        </p:cTn>
                                        <p:tgtEl>
                                          <p:spTgt spid="25"/>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BCF6616-2247-8F3B-FD19-7AAEA6D28BC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86933" y="-428625"/>
            <a:ext cx="20336933" cy="11439525"/>
          </a:xfrm>
          <a:prstGeom prst="rect">
            <a:avLst/>
          </a:prstGeom>
        </p:spPr>
      </p:pic>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txBody>
            <a:bodyPr/>
            <a:lstStyle/>
            <a:p>
              <a:endParaRPr lang="en-US"/>
            </a:p>
          </p:txBody>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43" name="TextBox 43"/>
          <p:cNvSpPr txBox="1"/>
          <p:nvPr/>
        </p:nvSpPr>
        <p:spPr>
          <a:xfrm>
            <a:off x="668858" y="630685"/>
            <a:ext cx="14897100" cy="1126655"/>
          </a:xfrm>
          <a:prstGeom prst="rect">
            <a:avLst/>
          </a:prstGeom>
        </p:spPr>
        <p:txBody>
          <a:bodyPr wrap="square" lIns="0" tIns="0" rIns="0" bIns="0" rtlCol="0" anchor="t">
            <a:spAutoFit/>
          </a:bodyPr>
          <a:lstStyle/>
          <a:p>
            <a:pPr marL="0" lvl="0" indent="0" algn="l">
              <a:lnSpc>
                <a:spcPts val="9147"/>
              </a:lnSpc>
              <a:spcBef>
                <a:spcPct val="0"/>
              </a:spcBef>
            </a:pPr>
            <a:r>
              <a:rPr lang="en-US" sz="6534" spc="209" dirty="0">
                <a:solidFill>
                  <a:srgbClr val="F5FFF5"/>
                </a:solidFill>
                <a:latin typeface="Black Mango Medium"/>
              </a:rPr>
              <a:t>Circuit Testing and Validation</a:t>
            </a:r>
          </a:p>
        </p:txBody>
      </p:sp>
      <p:sp>
        <p:nvSpPr>
          <p:cNvPr id="46" name="TextBox 45">
            <a:extLst>
              <a:ext uri="{FF2B5EF4-FFF2-40B4-BE49-F238E27FC236}">
                <a16:creationId xmlns:a16="http://schemas.microsoft.com/office/drawing/2014/main" id="{36CDC625-958A-DB06-51FC-A9D64552E8F2}"/>
              </a:ext>
            </a:extLst>
          </p:cNvPr>
          <p:cNvSpPr txBox="1"/>
          <p:nvPr/>
        </p:nvSpPr>
        <p:spPr>
          <a:xfrm>
            <a:off x="668858" y="2201012"/>
            <a:ext cx="17085742" cy="4247317"/>
          </a:xfrm>
          <a:prstGeom prst="rect">
            <a:avLst/>
          </a:prstGeom>
          <a:noFill/>
        </p:spPr>
        <p:txBody>
          <a:bodyPr wrap="square" rtlCol="0">
            <a:spAutoFit/>
          </a:bodyPr>
          <a:lstStyle/>
          <a:p>
            <a:r>
              <a:rPr lang="en-US" sz="5400" dirty="0">
                <a:solidFill>
                  <a:schemeClr val="bg1"/>
                </a:solidFill>
              </a:rPr>
              <a:t>Testing the circuit on the breadboard was a success. Tested key functionalities include:</a:t>
            </a:r>
          </a:p>
          <a:p>
            <a:pPr marL="1600200" lvl="2" indent="-685800">
              <a:buFont typeface="Arial" panose="020B0604020202020204" pitchFamily="34" charset="0"/>
              <a:buChar char="•"/>
            </a:pPr>
            <a:r>
              <a:rPr lang="en-US" sz="5400" dirty="0">
                <a:solidFill>
                  <a:schemeClr val="bg1"/>
                </a:solidFill>
              </a:rPr>
              <a:t>Sensor integration and operation</a:t>
            </a:r>
          </a:p>
          <a:p>
            <a:pPr marL="1600200" lvl="2" indent="-685800">
              <a:buFont typeface="Arial" panose="020B0604020202020204" pitchFamily="34" charset="0"/>
              <a:buChar char="•"/>
            </a:pPr>
            <a:r>
              <a:rPr lang="en-US" sz="5400" dirty="0">
                <a:solidFill>
                  <a:schemeClr val="bg1"/>
                </a:solidFill>
              </a:rPr>
              <a:t>Display clarity and data output</a:t>
            </a:r>
          </a:p>
          <a:p>
            <a:pPr marL="1600200" lvl="2" indent="-685800">
              <a:buFont typeface="Arial" panose="020B0604020202020204" pitchFamily="34" charset="0"/>
              <a:buChar char="•"/>
            </a:pPr>
            <a:r>
              <a:rPr lang="en-US" sz="5400" dirty="0">
                <a:solidFill>
                  <a:schemeClr val="bg1"/>
                </a:solidFill>
              </a:rPr>
              <a:t>Power system efficiency</a:t>
            </a:r>
          </a:p>
        </p:txBody>
      </p:sp>
      <p:pic>
        <p:nvPicPr>
          <p:cNvPr id="3" name="Picture 2">
            <a:extLst>
              <a:ext uri="{FF2B5EF4-FFF2-40B4-BE49-F238E27FC236}">
                <a16:creationId xmlns:a16="http://schemas.microsoft.com/office/drawing/2014/main" id="{7D8F1E9B-1022-AD82-61CC-344517471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800" y="3741008"/>
            <a:ext cx="7087096" cy="53153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08044" y="-2933364"/>
            <a:ext cx="9724855" cy="9724855"/>
          </a:xfrm>
          <a:custGeom>
            <a:avLst/>
            <a:gdLst/>
            <a:ahLst/>
            <a:cxnLst/>
            <a:rect l="l" t="t" r="r" b="b"/>
            <a:pathLst>
              <a:path w="9724855" h="9724855">
                <a:moveTo>
                  <a:pt x="0" y="0"/>
                </a:moveTo>
                <a:lnTo>
                  <a:pt x="9724855" y="0"/>
                </a:lnTo>
                <a:lnTo>
                  <a:pt x="9724855" y="9724855"/>
                </a:lnTo>
                <a:lnTo>
                  <a:pt x="0" y="9724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81000" y="-266700"/>
            <a:ext cx="7543800" cy="1885131"/>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Next </a:t>
            </a:r>
            <a:r>
              <a:rPr lang="en-US" sz="6500" spc="387" dirty="0">
                <a:solidFill>
                  <a:srgbClr val="F5FFF5"/>
                </a:solidFill>
                <a:latin typeface="Black Mango Medium"/>
              </a:rPr>
              <a:t>Steps</a:t>
            </a:r>
          </a:p>
        </p:txBody>
      </p:sp>
      <p:sp>
        <p:nvSpPr>
          <p:cNvPr id="11" name="Freeform 11"/>
          <p:cNvSpPr/>
          <p:nvPr/>
        </p:nvSpPr>
        <p:spPr>
          <a:xfrm flipH="1" flipV="1">
            <a:off x="-1855321" y="6232074"/>
            <a:ext cx="6808569" cy="6808569"/>
          </a:xfrm>
          <a:custGeom>
            <a:avLst/>
            <a:gdLst/>
            <a:ahLst/>
            <a:cxnLst/>
            <a:rect l="l" t="t" r="r" b="b"/>
            <a:pathLst>
              <a:path w="6808569" h="6808569">
                <a:moveTo>
                  <a:pt x="6808569" y="6808570"/>
                </a:moveTo>
                <a:lnTo>
                  <a:pt x="0" y="6808570"/>
                </a:lnTo>
                <a:lnTo>
                  <a:pt x="0" y="0"/>
                </a:lnTo>
                <a:lnTo>
                  <a:pt x="6808569" y="0"/>
                </a:lnTo>
                <a:lnTo>
                  <a:pt x="6808569" y="680857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3">
            <a:extLst>
              <a:ext uri="{FF2B5EF4-FFF2-40B4-BE49-F238E27FC236}">
                <a16:creationId xmlns:a16="http://schemas.microsoft.com/office/drawing/2014/main" id="{012D4C1F-5416-FF05-92EE-81642CB496F5}"/>
              </a:ext>
            </a:extLst>
          </p:cNvPr>
          <p:cNvSpPr txBox="1"/>
          <p:nvPr/>
        </p:nvSpPr>
        <p:spPr>
          <a:xfrm>
            <a:off x="609600" y="1866900"/>
            <a:ext cx="15468600" cy="7478970"/>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solidFill>
              </a:rPr>
              <a:t>Transition from breadboard to PCB</a:t>
            </a:r>
          </a:p>
          <a:p>
            <a:pPr marL="1485900" lvl="2" indent="-571500">
              <a:buFont typeface="Arial" panose="020B0604020202020204" pitchFamily="34" charset="0"/>
              <a:buChar char="•"/>
            </a:pPr>
            <a:r>
              <a:rPr lang="en-US" sz="4000" dirty="0">
                <a:solidFill>
                  <a:schemeClr val="bg1"/>
                </a:solidFill>
              </a:rPr>
              <a:t>Integrate sensor circuits directly onto the PCB, eliminating individual modules to minimize cost and reduce space usage.</a:t>
            </a:r>
          </a:p>
          <a:p>
            <a:pPr lvl="2"/>
            <a:r>
              <a:rPr lang="en-US" sz="4000" dirty="0">
                <a:solidFill>
                  <a:schemeClr val="bg1"/>
                </a:solidFill>
              </a:rPr>
              <a:t> </a:t>
            </a:r>
          </a:p>
          <a:p>
            <a:pPr lvl="2"/>
            <a:endParaRPr lang="en-US" sz="4000" dirty="0">
              <a:solidFill>
                <a:schemeClr val="bg1"/>
              </a:solidFill>
            </a:endParaRPr>
          </a:p>
          <a:p>
            <a:pPr lvl="2"/>
            <a:endParaRPr lang="en-US" sz="4000" dirty="0">
              <a:solidFill>
                <a:schemeClr val="bg1"/>
              </a:solidFill>
            </a:endParaRPr>
          </a:p>
          <a:p>
            <a:pPr lvl="2"/>
            <a:endParaRPr lang="en-US" sz="4000" dirty="0">
              <a:solidFill>
                <a:schemeClr val="bg1"/>
              </a:solidFill>
            </a:endParaRPr>
          </a:p>
          <a:p>
            <a:pPr marL="571500" indent="-571500">
              <a:buFont typeface="Arial" panose="020B0604020202020204" pitchFamily="34" charset="0"/>
              <a:buChar char="•"/>
            </a:pPr>
            <a:r>
              <a:rPr lang="en-US" sz="4000" dirty="0">
                <a:solidFill>
                  <a:schemeClr val="bg1"/>
                </a:solidFill>
              </a:rPr>
              <a:t>Extended testing</a:t>
            </a:r>
          </a:p>
          <a:p>
            <a:pPr marL="1485900" lvl="2" indent="-571500">
              <a:buFont typeface="Arial" panose="020B0604020202020204" pitchFamily="34" charset="0"/>
              <a:buChar char="•"/>
            </a:pPr>
            <a:r>
              <a:rPr lang="en-US" sz="4000" dirty="0">
                <a:solidFill>
                  <a:schemeClr val="bg1"/>
                </a:solidFill>
              </a:rPr>
              <a:t>Assess battery life and recharge times to optimize battery configuration.</a:t>
            </a:r>
          </a:p>
          <a:p>
            <a:pPr marL="1485900" lvl="2" indent="-571500">
              <a:buFont typeface="Arial" panose="020B0604020202020204" pitchFamily="34" charset="0"/>
              <a:buChar char="•"/>
            </a:pPr>
            <a:r>
              <a:rPr lang="en-US" sz="4000" dirty="0">
                <a:solidFill>
                  <a:schemeClr val="bg1"/>
                </a:solidFill>
              </a:rPr>
              <a:t>Conduct user testing to evaluate device usability and gather feedback.</a:t>
            </a:r>
          </a:p>
        </p:txBody>
      </p:sp>
      <p:graphicFrame>
        <p:nvGraphicFramePr>
          <p:cNvPr id="5" name="Table 4">
            <a:extLst>
              <a:ext uri="{FF2B5EF4-FFF2-40B4-BE49-F238E27FC236}">
                <a16:creationId xmlns:a16="http://schemas.microsoft.com/office/drawing/2014/main" id="{84E8E91A-E266-F69C-B98B-90129D82769E}"/>
              </a:ext>
            </a:extLst>
          </p:cNvPr>
          <p:cNvGraphicFramePr>
            <a:graphicFrameLocks noGrp="1"/>
          </p:cNvGraphicFramePr>
          <p:nvPr>
            <p:extLst>
              <p:ext uri="{D42A27DB-BD31-4B8C-83A1-F6EECF244321}">
                <p14:modId xmlns:p14="http://schemas.microsoft.com/office/powerpoint/2010/main" val="3819703489"/>
              </p:ext>
            </p:extLst>
          </p:nvPr>
        </p:nvGraphicFramePr>
        <p:xfrm>
          <a:off x="1828800" y="3820856"/>
          <a:ext cx="12725400" cy="1850596"/>
        </p:xfrm>
        <a:graphic>
          <a:graphicData uri="http://schemas.openxmlformats.org/drawingml/2006/table">
            <a:tbl>
              <a:tblPr firstRow="1" bandRow="1">
                <a:tableStyleId>{5C22544A-7EE6-4342-B048-85BDC9FD1C3A}</a:tableStyleId>
              </a:tblPr>
              <a:tblGrid>
                <a:gridCol w="6362700">
                  <a:extLst>
                    <a:ext uri="{9D8B030D-6E8A-4147-A177-3AD203B41FA5}">
                      <a16:colId xmlns:a16="http://schemas.microsoft.com/office/drawing/2014/main" val="2929487407"/>
                    </a:ext>
                  </a:extLst>
                </a:gridCol>
                <a:gridCol w="6362700">
                  <a:extLst>
                    <a:ext uri="{9D8B030D-6E8A-4147-A177-3AD203B41FA5}">
                      <a16:colId xmlns:a16="http://schemas.microsoft.com/office/drawing/2014/main" val="737955122"/>
                    </a:ext>
                  </a:extLst>
                </a:gridCol>
              </a:tblGrid>
              <a:tr h="462649">
                <a:tc>
                  <a:txBody>
                    <a:bodyPr/>
                    <a:lstStyle/>
                    <a:p>
                      <a:r>
                        <a:rPr lang="en-US" sz="2400" dirty="0"/>
                        <a:t>Sensor</a:t>
                      </a:r>
                    </a:p>
                  </a:txBody>
                  <a:tcPr/>
                </a:tc>
                <a:tc>
                  <a:txBody>
                    <a:bodyPr/>
                    <a:lstStyle/>
                    <a:p>
                      <a:r>
                        <a:rPr lang="en-US" sz="2400" dirty="0"/>
                        <a:t>Price (Rs.)</a:t>
                      </a:r>
                    </a:p>
                  </a:txBody>
                  <a:tcPr/>
                </a:tc>
                <a:extLst>
                  <a:ext uri="{0D108BD9-81ED-4DB2-BD59-A6C34878D82A}">
                    <a16:rowId xmlns:a16="http://schemas.microsoft.com/office/drawing/2014/main" val="2596586016"/>
                  </a:ext>
                </a:extLst>
              </a:tr>
              <a:tr h="462649">
                <a:tc>
                  <a:txBody>
                    <a:bodyPr/>
                    <a:lstStyle/>
                    <a:p>
                      <a:r>
                        <a:rPr lang="en-US" sz="2400" dirty="0"/>
                        <a:t>TDS sensor</a:t>
                      </a:r>
                    </a:p>
                  </a:txBody>
                  <a:tcPr/>
                </a:tc>
                <a:tc>
                  <a:txBody>
                    <a:bodyPr/>
                    <a:lstStyle/>
                    <a:p>
                      <a:r>
                        <a:rPr lang="en-US" sz="2400" dirty="0"/>
                        <a:t>3350</a:t>
                      </a:r>
                    </a:p>
                  </a:txBody>
                  <a:tcPr/>
                </a:tc>
                <a:extLst>
                  <a:ext uri="{0D108BD9-81ED-4DB2-BD59-A6C34878D82A}">
                    <a16:rowId xmlns:a16="http://schemas.microsoft.com/office/drawing/2014/main" val="590289728"/>
                  </a:ext>
                </a:extLst>
              </a:tr>
              <a:tr h="462649">
                <a:tc>
                  <a:txBody>
                    <a:bodyPr/>
                    <a:lstStyle/>
                    <a:p>
                      <a:r>
                        <a:rPr lang="en-US" sz="2400" dirty="0"/>
                        <a:t>Temperature and humidity sensor</a:t>
                      </a:r>
                    </a:p>
                  </a:txBody>
                  <a:tcPr/>
                </a:tc>
                <a:tc>
                  <a:txBody>
                    <a:bodyPr/>
                    <a:lstStyle/>
                    <a:p>
                      <a:r>
                        <a:rPr lang="en-US" sz="2400" dirty="0"/>
                        <a:t>230</a:t>
                      </a:r>
                    </a:p>
                  </a:txBody>
                  <a:tcPr/>
                </a:tc>
                <a:extLst>
                  <a:ext uri="{0D108BD9-81ED-4DB2-BD59-A6C34878D82A}">
                    <a16:rowId xmlns:a16="http://schemas.microsoft.com/office/drawing/2014/main" val="1776539550"/>
                  </a:ext>
                </a:extLst>
              </a:tr>
              <a:tr h="462649">
                <a:tc>
                  <a:txBody>
                    <a:bodyPr/>
                    <a:lstStyle/>
                    <a:p>
                      <a:r>
                        <a:rPr lang="en-US" sz="2400" dirty="0"/>
                        <a:t>MQ-2 gas sensor</a:t>
                      </a:r>
                    </a:p>
                  </a:txBody>
                  <a:tcPr/>
                </a:tc>
                <a:tc>
                  <a:txBody>
                    <a:bodyPr/>
                    <a:lstStyle/>
                    <a:p>
                      <a:r>
                        <a:rPr lang="en-US" sz="2400" dirty="0"/>
                        <a:t>580</a:t>
                      </a:r>
                    </a:p>
                  </a:txBody>
                  <a:tcPr/>
                </a:tc>
                <a:extLst>
                  <a:ext uri="{0D108BD9-81ED-4DB2-BD59-A6C34878D82A}">
                    <a16:rowId xmlns:a16="http://schemas.microsoft.com/office/drawing/2014/main" val="46234399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 calcmode="lin" valueType="num">
                                      <p:cBhvr additive="base">
                                        <p:cTn id="3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503</TotalTime>
  <Words>304</Words>
  <Application>Microsoft Office PowerPoint</Application>
  <PresentationFormat>Custom</PresentationFormat>
  <Paragraphs>62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TT Drugs</vt:lpstr>
      <vt:lpstr>Calibri</vt:lpstr>
      <vt:lpstr>Arial</vt:lpstr>
      <vt:lpstr>Black Mango Medium</vt:lpstr>
      <vt:lpstr>Wingdings</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Aesthetic Project Proposal Presentation</dc:title>
  <cp:lastModifiedBy>Chamath Diunugala</cp:lastModifiedBy>
  <cp:revision>12</cp:revision>
  <dcterms:created xsi:type="dcterms:W3CDTF">2006-08-16T00:00:00Z</dcterms:created>
  <dcterms:modified xsi:type="dcterms:W3CDTF">2024-04-22T08:27:34Z</dcterms:modified>
  <dc:identifier>DAGDC5Kv2zo</dc:identifier>
</cp:coreProperties>
</file>